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5" name="24 Subtítulo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30 Marcador de fecha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18" name="1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  <p:sp>
        <p:nvSpPr>
          <p:cNvPr id="10" name="9 Marcador de posición de imagen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título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1" name="30 Marcador de texto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7" name="26 Marcador de fecha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97F8013-4B50-4BE1-BBCF-746BA600D8FE}" type="datetimeFigureOut">
              <a:rPr lang="es-CO" smtClean="0"/>
              <a:t>18/10/2012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20EE74-4669-45D8-A745-800879DCB613}" type="slidenum">
              <a:rPr lang="es-CO" smtClean="0"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nformaci%C3%B3n" TargetMode="External"/><Relationship Id="rId2" Type="http://schemas.openxmlformats.org/officeDocument/2006/relationships/hyperlink" Target="http://es.wikipedia.org/wiki/Proces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s.wikipedia.org/wiki/Integridad_de_dato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Archiv%C3%ADstica" TargetMode="External"/><Relationship Id="rId2" Type="http://schemas.openxmlformats.org/officeDocument/2006/relationships/hyperlink" Target="http://es.wikipedia.org/wiki/Gesti%C3%B3n_documenta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Gesti%C3%B3n_de_la_informaci%C3%B3n" TargetMode="External"/><Relationship Id="rId5" Type="http://schemas.openxmlformats.org/officeDocument/2006/relationships/hyperlink" Target="http://es.wikipedia.org/wiki/Archivo_de_documentos" TargetMode="External"/><Relationship Id="rId4" Type="http://schemas.openxmlformats.org/officeDocument/2006/relationships/hyperlink" Target="http://es.wikipedia.org/wiki/Documento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Informaci%C3%B3n" TargetMode="External"/><Relationship Id="rId2" Type="http://schemas.openxmlformats.org/officeDocument/2006/relationships/hyperlink" Target="http://es.wikipedia.org/wiki/Proceso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Redes_de_computadores" TargetMode="External"/><Relationship Id="rId2" Type="http://schemas.openxmlformats.org/officeDocument/2006/relationships/hyperlink" Target="http://es.wikipedia.org/wiki/TI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Gesti%C3%B3n_de_la_informaci%C3%B3n" TargetMode="External"/><Relationship Id="rId5" Type="http://schemas.openxmlformats.org/officeDocument/2006/relationships/hyperlink" Target="http://es.wikipedia.org/wiki/Sistemas_operativos" TargetMode="External"/><Relationship Id="rId4" Type="http://schemas.openxmlformats.org/officeDocument/2006/relationships/hyperlink" Target="http://es.wikipedia.org/wiki/Criptograf%C3%AD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3428992" y="642918"/>
            <a:ext cx="37862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smtClean="0"/>
              <a:t>Diego Alejandro icapie </a:t>
            </a:r>
          </a:p>
          <a:p>
            <a:r>
              <a:rPr lang="es-CO" dirty="0"/>
              <a:t> </a:t>
            </a:r>
            <a:r>
              <a:rPr lang="es-CO" dirty="0" smtClean="0"/>
              <a:t>                        </a:t>
            </a:r>
          </a:p>
          <a:p>
            <a:endParaRPr lang="es-CO" dirty="0"/>
          </a:p>
          <a:p>
            <a:r>
              <a:rPr lang="es-CO" dirty="0" smtClean="0"/>
              <a:t>            8_1  </a:t>
            </a:r>
          </a:p>
          <a:p>
            <a:r>
              <a:rPr lang="es-CO" dirty="0"/>
              <a:t> </a:t>
            </a:r>
            <a:r>
              <a:rPr lang="es-CO" dirty="0" smtClean="0"/>
              <a:t>                                Olga  </a:t>
            </a:r>
          </a:p>
          <a:p>
            <a:r>
              <a:rPr lang="es-CO" dirty="0"/>
              <a:t> </a:t>
            </a:r>
            <a:r>
              <a:rPr lang="es-CO" dirty="0" smtClean="0"/>
              <a:t> </a:t>
            </a:r>
          </a:p>
          <a:p>
            <a:r>
              <a:rPr lang="es-CO" dirty="0"/>
              <a:t> </a:t>
            </a:r>
            <a:r>
              <a:rPr lang="es-CO" dirty="0" smtClean="0"/>
              <a:t>                  </a:t>
            </a:r>
            <a:endParaRPr lang="es-CO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1" y="857232"/>
            <a:ext cx="81439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Gestión de la información </a:t>
            </a:r>
            <a:endParaRPr lang="es-E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071538" y="3214686"/>
            <a:ext cx="61436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La </a:t>
            </a:r>
            <a:r>
              <a:rPr lang="es-CO" sz="2400" b="1" dirty="0">
                <a:solidFill>
                  <a:schemeClr val="accent2">
                    <a:lumMod val="50000"/>
                  </a:schemeClr>
                </a:solidFill>
              </a:rPr>
              <a:t>Gestión de la </a:t>
            </a:r>
            <a:r>
              <a:rPr lang="es-CO" sz="2400" b="1" dirty="0" smtClean="0">
                <a:solidFill>
                  <a:schemeClr val="accent2">
                    <a:lumMod val="50000"/>
                  </a:schemeClr>
                </a:solidFill>
              </a:rPr>
              <a:t>Información</a:t>
            </a:r>
            <a:r>
              <a:rPr lang="es-CO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es un conjunto de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2" tooltip="Proceso"/>
              </a:rPr>
              <a:t>procesos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 por los cuales se controla el ciclo de vida de la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3" tooltip="Información"/>
              </a:rPr>
              <a:t>información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, desde su obtención - por creación o captura, hasta su disposición final - archivada o eliminada. 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0034" y="571480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/>
              <a:t>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Los procesos también comprenden la extracción, combinación, depuración y distribución de la información a los interesados. Los objetivos de la Gestión de la Información es garantizar la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2" tooltip="Integridad de datos"/>
              </a:rPr>
              <a:t>integridad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, disponibilidad y confidencialidad de la información</a:t>
            </a:r>
          </a:p>
        </p:txBody>
      </p:sp>
      <p:pic>
        <p:nvPicPr>
          <p:cNvPr id="1026" name="Picture 2" descr="http://t1.gstatic.com/images?q=tbn:ANd9GcQqFidQIxMrnx9xzIvx4HHZ4obGFazg5byGxMa32xJOI2zzwiibP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500438"/>
            <a:ext cx="3529037" cy="278608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1.gstatic.com/images?q=tbn:ANd9GcRmmNBHBp89BUAsaUbx--jAhcUKute3I1t1MT-LOhr3yTOnktiNLapMq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6143668" cy="5461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714348" y="1000108"/>
            <a:ext cx="6429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La Gestión de la Información no tiene una diferenciación clara con la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2" tooltip="Gestión documental"/>
              </a:rPr>
              <a:t>Gestión documental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 o la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3" tooltip="Archivística"/>
              </a:rPr>
              <a:t>archivística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. La GI aparece a mediados de los años 1970, cuando los sistemas informáticos empezaron a ser comunes en las organizaciones. De acuerdo a la definición que se haga de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4" tooltip="Documento"/>
              </a:rPr>
              <a:t>Documento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 y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5" tooltip="Archivo de documentos"/>
              </a:rPr>
              <a:t>archivo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es-CO" sz="2400" baseline="30000" dirty="0">
                <a:solidFill>
                  <a:schemeClr val="accent2">
                    <a:lumMod val="50000"/>
                  </a:schemeClr>
                </a:solidFill>
                <a:hlinkClick r:id="rId6"/>
              </a:rPr>
              <a:t>1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 puede llegarse a utilizarse indistintamente los conceptos.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Elipse"/>
          <p:cNvSpPr/>
          <p:nvPr/>
        </p:nvSpPr>
        <p:spPr>
          <a:xfrm>
            <a:off x="2428860" y="428604"/>
            <a:ext cx="2428892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600" dirty="0" smtClean="0">
                <a:solidFill>
                  <a:schemeClr val="accent2">
                    <a:lumMod val="50000"/>
                  </a:schemeClr>
                </a:solidFill>
              </a:rPr>
              <a:t>conjunto de </a:t>
            </a:r>
            <a:r>
              <a:rPr lang="es-CO" sz="1600" dirty="0" smtClean="0">
                <a:solidFill>
                  <a:schemeClr val="accent2">
                    <a:lumMod val="50000"/>
                  </a:schemeClr>
                </a:solidFill>
                <a:hlinkClick r:id="rId2" tooltip="Proceso"/>
              </a:rPr>
              <a:t>procesos</a:t>
            </a:r>
            <a:r>
              <a:rPr lang="es-CO" sz="1600" dirty="0" smtClean="0">
                <a:solidFill>
                  <a:schemeClr val="accent2">
                    <a:lumMod val="50000"/>
                  </a:schemeClr>
                </a:solidFill>
              </a:rPr>
              <a:t> por los cuales se controla el ciclo de vida de la </a:t>
            </a:r>
            <a:r>
              <a:rPr lang="es-CO" sz="1600" dirty="0" smtClean="0">
                <a:solidFill>
                  <a:schemeClr val="accent2">
                    <a:lumMod val="50000"/>
                  </a:schemeClr>
                </a:solidFill>
                <a:hlinkClick r:id="rId3" tooltip="Información"/>
              </a:rPr>
              <a:t>información</a:t>
            </a:r>
            <a:endParaRPr lang="es-CO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4 Elipse"/>
          <p:cNvSpPr/>
          <p:nvPr/>
        </p:nvSpPr>
        <p:spPr>
          <a:xfrm>
            <a:off x="482667" y="3643314"/>
            <a:ext cx="2428892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2">
                    <a:lumMod val="50000"/>
                  </a:schemeClr>
                </a:solidFill>
              </a:rPr>
              <a:t> puede llegarse a utilizarse indistintamente los conceptos</a:t>
            </a:r>
            <a:endParaRPr lang="es-CO" dirty="0"/>
          </a:p>
        </p:txBody>
      </p:sp>
      <p:sp>
        <p:nvSpPr>
          <p:cNvPr id="6" name="5 Elipse"/>
          <p:cNvSpPr/>
          <p:nvPr/>
        </p:nvSpPr>
        <p:spPr>
          <a:xfrm>
            <a:off x="5357818" y="1285860"/>
            <a:ext cx="2643206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2">
                    <a:lumMod val="50000"/>
                  </a:schemeClr>
                </a:solidFill>
              </a:rPr>
              <a:t> puede llegarse a utilizarse indistintamente los conceptos</a:t>
            </a:r>
            <a:endParaRPr lang="es-CO" dirty="0"/>
          </a:p>
        </p:txBody>
      </p:sp>
      <p:sp>
        <p:nvSpPr>
          <p:cNvPr id="7" name="6 Elipse"/>
          <p:cNvSpPr/>
          <p:nvPr/>
        </p:nvSpPr>
        <p:spPr>
          <a:xfrm>
            <a:off x="3786182" y="4143380"/>
            <a:ext cx="2428892" cy="22145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dirty="0" smtClean="0">
                <a:solidFill>
                  <a:schemeClr val="accent2">
                    <a:lumMod val="50000"/>
                  </a:schemeClr>
                </a:solidFill>
              </a:rPr>
              <a:t>combinación, depuración y distribución de la información a los interesados</a:t>
            </a:r>
            <a:endParaRPr lang="es-CO" dirty="0"/>
          </a:p>
        </p:txBody>
      </p:sp>
      <p:cxnSp>
        <p:nvCxnSpPr>
          <p:cNvPr id="9" name="8 Conector angular"/>
          <p:cNvCxnSpPr/>
          <p:nvPr/>
        </p:nvCxnSpPr>
        <p:spPr>
          <a:xfrm rot="5400000">
            <a:off x="1607323" y="2464587"/>
            <a:ext cx="1357322" cy="571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angular"/>
          <p:cNvCxnSpPr>
            <a:stCxn id="7" idx="0"/>
          </p:cNvCxnSpPr>
          <p:nvPr/>
        </p:nvCxnSpPr>
        <p:spPr>
          <a:xfrm rot="5400000" flipH="1" flipV="1">
            <a:off x="4857752" y="3500438"/>
            <a:ext cx="785818" cy="500066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16200000" flipH="1">
            <a:off x="3464711" y="2893215"/>
            <a:ext cx="157163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V="1">
            <a:off x="2428860" y="2643182"/>
            <a:ext cx="2643206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500034" y="571480"/>
            <a:ext cx="728666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El uso del término es extendido cuando se quiere hacer énfasis en un modelo de gestión documental que, además de los elementos tradicionales, involucra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2" tooltip="TIC"/>
              </a:rPr>
              <a:t>tecnología de la información y la comunicación (TIC)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, en la organización, almacenamiento, y recuperación de información. En este contexto, un experto en GI deberá, además de poseer la competencias de archivística, tener competencias en áreas relacionadas con las TIC tales como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3" tooltip="Redes de computadores"/>
              </a:rPr>
              <a:t>redes de computadores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,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4" tooltip="Criptografía"/>
              </a:rPr>
              <a:t>criptografía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, administración de 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  <a:hlinkClick r:id="rId5" tooltip="Sistemas operativos"/>
              </a:rPr>
              <a:t>sistemas operativos</a:t>
            </a:r>
            <a:r>
              <a:rPr lang="es-CO" sz="2400" dirty="0">
                <a:solidFill>
                  <a:schemeClr val="accent2">
                    <a:lumMod val="50000"/>
                  </a:schemeClr>
                </a:solidFill>
              </a:rPr>
              <a:t> y servidores, etc.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214282" y="6286520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http://es.wikipedia.org/wiki/Gesti%C3%B3n_de_la_informaci%C3%B3n</a:t>
            </a:r>
            <a:endParaRPr lang="es-CO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</TotalTime>
  <Words>69</Words>
  <Application>Microsoft Office PowerPoint</Application>
  <PresentationFormat>Presentación en pantalla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Opulento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user</cp:lastModifiedBy>
  <cp:revision>2</cp:revision>
  <dcterms:created xsi:type="dcterms:W3CDTF">2012-10-19T03:03:38Z</dcterms:created>
  <dcterms:modified xsi:type="dcterms:W3CDTF">2012-10-19T03:21:05Z</dcterms:modified>
</cp:coreProperties>
</file>